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</p:sldIdLst>
  <p:sldSz cx="11938000" cy="10007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834"/>
    <a:srgbClr val="C1C6CA"/>
    <a:srgbClr val="FF3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6A0A2-6186-4A91-AACC-66D986040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250" y="1637819"/>
            <a:ext cx="8953500" cy="3484127"/>
          </a:xfrm>
        </p:spPr>
        <p:txBody>
          <a:bodyPr anchor="b"/>
          <a:lstStyle>
            <a:lvl1pPr algn="ctr">
              <a:defRPr sz="5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09959-4461-4577-B5C4-99BB374E5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250" y="5256307"/>
            <a:ext cx="8953500" cy="2416186"/>
          </a:xfrm>
        </p:spPr>
        <p:txBody>
          <a:bodyPr/>
          <a:lstStyle>
            <a:lvl1pPr marL="0" indent="0" algn="ctr">
              <a:buNone/>
              <a:defRPr sz="2350"/>
            </a:lvl1pPr>
            <a:lvl2pPr marL="447690" indent="0" algn="ctr">
              <a:buNone/>
              <a:defRPr sz="1958"/>
            </a:lvl2pPr>
            <a:lvl3pPr marL="895380" indent="0" algn="ctr">
              <a:buNone/>
              <a:defRPr sz="1763"/>
            </a:lvl3pPr>
            <a:lvl4pPr marL="1343071" indent="0" algn="ctr">
              <a:buNone/>
              <a:defRPr sz="1567"/>
            </a:lvl4pPr>
            <a:lvl5pPr marL="1790761" indent="0" algn="ctr">
              <a:buNone/>
              <a:defRPr sz="1567"/>
            </a:lvl5pPr>
            <a:lvl6pPr marL="2238451" indent="0" algn="ctr">
              <a:buNone/>
              <a:defRPr sz="1567"/>
            </a:lvl6pPr>
            <a:lvl7pPr marL="2686141" indent="0" algn="ctr">
              <a:buNone/>
              <a:defRPr sz="1567"/>
            </a:lvl7pPr>
            <a:lvl8pPr marL="3133832" indent="0" algn="ctr">
              <a:buNone/>
              <a:defRPr sz="1567"/>
            </a:lvl8pPr>
            <a:lvl9pPr marL="3581522" indent="0" algn="ctr">
              <a:buNone/>
              <a:defRPr sz="1567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BF608-E94E-4EA4-B405-8652B13A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EA50-83EE-41B0-998A-7C2AA89E4CA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ADEE0-9081-43A7-B029-46C52EBF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E0716-7B95-44C3-9478-48FED6CE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DCB6-7C4F-4482-A3B3-A21CC277E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03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C6F8-1B5F-48A9-B9D3-7E6189AC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7E4D7-1DB2-46A5-80DA-E7E2CC4F0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DE003-B15E-430E-8032-E05624C3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EA50-83EE-41B0-998A-7C2AA89E4CA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B0D39-F52E-4E7E-AAD5-4BBA3C88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C158D-3773-41CA-9E5A-0ABB0875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DCB6-7C4F-4482-A3B3-A21CC277E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7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11AE1-1FBA-4AF8-811E-14C98513D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43131" y="532812"/>
            <a:ext cx="2574131" cy="84809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3AE1B-CF38-40FE-8425-27C00024F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20737" y="532812"/>
            <a:ext cx="7573169" cy="84809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6328E-6A2C-4D3D-AA8A-40318E62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EA50-83EE-41B0-998A-7C2AA89E4CA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D6A7-CDC7-44D7-A947-0310B244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50CB8-7EEA-4EFC-A6AF-908A71DD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DCB6-7C4F-4482-A3B3-A21CC277E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6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C0E0-3E1A-4C04-8FB4-CEDC107E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93B3E-1E8A-49C3-ABE6-BE84631D8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69769-C380-4CD2-9902-C683EADD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EA50-83EE-41B0-998A-7C2AA89E4CA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33F93-FF8A-4EED-94EC-40261F35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DB780-854A-4037-BF62-7C56C1F2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DCB6-7C4F-4482-A3B3-A21CC277E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86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670A-B0C8-4BEA-913E-CE982ECB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20" y="2494952"/>
            <a:ext cx="10296525" cy="4162883"/>
          </a:xfrm>
        </p:spPr>
        <p:txBody>
          <a:bodyPr anchor="b"/>
          <a:lstStyle>
            <a:lvl1pPr>
              <a:defRPr sz="5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F34DD-EB67-4439-8E68-009042B2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520" y="6697217"/>
            <a:ext cx="10296525" cy="2189162"/>
          </a:xfrm>
        </p:spPr>
        <p:txBody>
          <a:bodyPr/>
          <a:lstStyle>
            <a:lvl1pPr marL="0" indent="0">
              <a:buNone/>
              <a:defRPr sz="2350">
                <a:solidFill>
                  <a:schemeClr val="tx1">
                    <a:tint val="75000"/>
                  </a:schemeClr>
                </a:solidFill>
              </a:defRPr>
            </a:lvl1pPr>
            <a:lvl2pPr marL="44769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2pPr>
            <a:lvl3pPr marL="895380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34307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4pPr>
            <a:lvl5pPr marL="179076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5pPr>
            <a:lvl6pPr marL="223845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6pPr>
            <a:lvl7pPr marL="2686141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7pPr>
            <a:lvl8pPr marL="313383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8pPr>
            <a:lvl9pPr marL="3581522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72B65-C557-4BBF-9D9D-87A6E351B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EA50-83EE-41B0-998A-7C2AA89E4CA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70682-154B-409F-94C1-8065553D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6F916-AFBB-4647-8BD2-BBBDDA59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DCB6-7C4F-4482-A3B3-A21CC277E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6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BB12-B291-4058-947E-E94272F6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96BF0-1524-4444-9993-5E203B29F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738" y="2664060"/>
            <a:ext cx="5073650" cy="6349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FAB54-0E58-45A0-8B86-8AB43C582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3613" y="2664060"/>
            <a:ext cx="5073650" cy="6349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BF42B-3C8D-4E09-AF21-71AE7D95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EA50-83EE-41B0-998A-7C2AA89E4CA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A0C31-F0B5-4137-A6E8-E91CE046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AA6FC-B3EE-4453-8E19-9C809921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DCB6-7C4F-4482-A3B3-A21CC277E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25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7A63-6900-4356-A762-8BDED046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2" y="532813"/>
            <a:ext cx="10296525" cy="19343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F4072-3BFD-44D6-AECE-B2A7CBBFF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293" y="2453253"/>
            <a:ext cx="5050333" cy="1202301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97713-3B35-46DF-B25F-9111A4C3F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293" y="3655554"/>
            <a:ext cx="5050333" cy="5376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12D3F-78B7-4B5D-91DD-CF74205A1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43612" y="2453253"/>
            <a:ext cx="5075205" cy="1202301"/>
          </a:xfrm>
        </p:spPr>
        <p:txBody>
          <a:bodyPr anchor="b"/>
          <a:lstStyle>
            <a:lvl1pPr marL="0" indent="0">
              <a:buNone/>
              <a:defRPr sz="2350" b="1"/>
            </a:lvl1pPr>
            <a:lvl2pPr marL="447690" indent="0">
              <a:buNone/>
              <a:defRPr sz="1958" b="1"/>
            </a:lvl2pPr>
            <a:lvl3pPr marL="895380" indent="0">
              <a:buNone/>
              <a:defRPr sz="1763" b="1"/>
            </a:lvl3pPr>
            <a:lvl4pPr marL="1343071" indent="0">
              <a:buNone/>
              <a:defRPr sz="1567" b="1"/>
            </a:lvl4pPr>
            <a:lvl5pPr marL="1790761" indent="0">
              <a:buNone/>
              <a:defRPr sz="1567" b="1"/>
            </a:lvl5pPr>
            <a:lvl6pPr marL="2238451" indent="0">
              <a:buNone/>
              <a:defRPr sz="1567" b="1"/>
            </a:lvl6pPr>
            <a:lvl7pPr marL="2686141" indent="0">
              <a:buNone/>
              <a:defRPr sz="1567" b="1"/>
            </a:lvl7pPr>
            <a:lvl8pPr marL="3133832" indent="0">
              <a:buNone/>
              <a:defRPr sz="1567" b="1"/>
            </a:lvl8pPr>
            <a:lvl9pPr marL="3581522" indent="0">
              <a:buNone/>
              <a:defRPr sz="1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7FF2C-0637-4E9E-9419-16715CA8C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43612" y="3655554"/>
            <a:ext cx="5075205" cy="5376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15D143-D6DB-4AFA-8FC0-571686DB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EA50-83EE-41B0-998A-7C2AA89E4CA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76688-F1D6-45B4-BDA6-4A965D18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6786E-4C34-4C0C-899F-71B6B348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DCB6-7C4F-4482-A3B3-A21CC277E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3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AE37-3C55-42A0-8611-809C2883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71D7B-B91F-4ACA-9E0F-DC4D8DDC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EA50-83EE-41B0-998A-7C2AA89E4CA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542CC-2AF2-4E60-BFAB-71457315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87A9E-1862-483E-9A8E-0C2BDE51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DCB6-7C4F-4482-A3B3-A21CC277E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3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9753A-C073-4B95-AC90-453626F5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EA50-83EE-41B0-998A-7C2AA89E4CA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0E328-5A18-4719-935E-7D5DF24C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66A47-EB2F-4BC1-B335-9F39FE92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DCB6-7C4F-4482-A3B3-A21CC277E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3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000-CCDF-485D-83B9-7CCDEF77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3" y="667173"/>
            <a:ext cx="3850315" cy="2335107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C99E-8081-4758-8602-E52A7367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05" y="1440910"/>
            <a:ext cx="6043613" cy="7111882"/>
          </a:xfrm>
        </p:spPr>
        <p:txBody>
          <a:bodyPr/>
          <a:lstStyle>
            <a:lvl1pPr>
              <a:defRPr sz="3133"/>
            </a:lvl1pPr>
            <a:lvl2pPr>
              <a:defRPr sz="2742"/>
            </a:lvl2pPr>
            <a:lvl3pPr>
              <a:defRPr sz="2350"/>
            </a:lvl3pPr>
            <a:lvl4pPr>
              <a:defRPr sz="1958"/>
            </a:lvl4pPr>
            <a:lvl5pPr>
              <a:defRPr sz="1958"/>
            </a:lvl5pPr>
            <a:lvl6pPr>
              <a:defRPr sz="1958"/>
            </a:lvl6pPr>
            <a:lvl7pPr>
              <a:defRPr sz="1958"/>
            </a:lvl7pPr>
            <a:lvl8pPr>
              <a:defRPr sz="1958"/>
            </a:lvl8pPr>
            <a:lvl9pPr>
              <a:defRPr sz="19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F3610-2D6E-46ED-BF4C-96E85EE05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293" y="3002280"/>
            <a:ext cx="3850315" cy="5562095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B6F16-B1B1-49F1-B973-357CDED4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EA50-83EE-41B0-998A-7C2AA89E4CA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4C370-EC21-4F3E-B775-4C829F81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30EA7-F910-487B-B631-E9C2028F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DCB6-7C4F-4482-A3B3-A21CC277E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5455-B74F-4116-8437-807223F4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3" y="667173"/>
            <a:ext cx="3850315" cy="2335107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C36F4-049B-4D03-8DDE-7DD6D849C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75205" y="1440910"/>
            <a:ext cx="6043613" cy="7111882"/>
          </a:xfrm>
        </p:spPr>
        <p:txBody>
          <a:bodyPr/>
          <a:lstStyle>
            <a:lvl1pPr marL="0" indent="0">
              <a:buNone/>
              <a:defRPr sz="3133"/>
            </a:lvl1pPr>
            <a:lvl2pPr marL="447690" indent="0">
              <a:buNone/>
              <a:defRPr sz="2742"/>
            </a:lvl2pPr>
            <a:lvl3pPr marL="895380" indent="0">
              <a:buNone/>
              <a:defRPr sz="2350"/>
            </a:lvl3pPr>
            <a:lvl4pPr marL="1343071" indent="0">
              <a:buNone/>
              <a:defRPr sz="1958"/>
            </a:lvl4pPr>
            <a:lvl5pPr marL="1790761" indent="0">
              <a:buNone/>
              <a:defRPr sz="1958"/>
            </a:lvl5pPr>
            <a:lvl6pPr marL="2238451" indent="0">
              <a:buNone/>
              <a:defRPr sz="1958"/>
            </a:lvl6pPr>
            <a:lvl7pPr marL="2686141" indent="0">
              <a:buNone/>
              <a:defRPr sz="1958"/>
            </a:lvl7pPr>
            <a:lvl8pPr marL="3133832" indent="0">
              <a:buNone/>
              <a:defRPr sz="1958"/>
            </a:lvl8pPr>
            <a:lvl9pPr marL="3581522" indent="0">
              <a:buNone/>
              <a:defRPr sz="1958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4072B-74FD-49A5-8900-48A32B1A9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293" y="3002280"/>
            <a:ext cx="3850315" cy="5562095"/>
          </a:xfrm>
        </p:spPr>
        <p:txBody>
          <a:bodyPr/>
          <a:lstStyle>
            <a:lvl1pPr marL="0" indent="0">
              <a:buNone/>
              <a:defRPr sz="1567"/>
            </a:lvl1pPr>
            <a:lvl2pPr marL="447690" indent="0">
              <a:buNone/>
              <a:defRPr sz="1371"/>
            </a:lvl2pPr>
            <a:lvl3pPr marL="895380" indent="0">
              <a:buNone/>
              <a:defRPr sz="1175"/>
            </a:lvl3pPr>
            <a:lvl4pPr marL="1343071" indent="0">
              <a:buNone/>
              <a:defRPr sz="979"/>
            </a:lvl4pPr>
            <a:lvl5pPr marL="1790761" indent="0">
              <a:buNone/>
              <a:defRPr sz="979"/>
            </a:lvl5pPr>
            <a:lvl6pPr marL="2238451" indent="0">
              <a:buNone/>
              <a:defRPr sz="979"/>
            </a:lvl6pPr>
            <a:lvl7pPr marL="2686141" indent="0">
              <a:buNone/>
              <a:defRPr sz="979"/>
            </a:lvl7pPr>
            <a:lvl8pPr marL="3133832" indent="0">
              <a:buNone/>
              <a:defRPr sz="979"/>
            </a:lvl8pPr>
            <a:lvl9pPr marL="3581522" indent="0">
              <a:buNone/>
              <a:defRPr sz="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33889-7791-4C37-AC11-EA93CBB2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EA50-83EE-41B0-998A-7C2AA89E4CA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8948E-F2BD-4111-B62C-1D7EA63E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F9EC1-4D0A-4686-B094-A35365C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DCB6-7C4F-4482-A3B3-A21CC277E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1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257F4-912A-4C80-8791-0558046A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8" y="532813"/>
            <a:ext cx="10296525" cy="19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E3668-96A2-4CEB-8897-74C15D9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738" y="2664060"/>
            <a:ext cx="10296525" cy="6349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F6CBC-58B2-43C8-B39E-C9D2B44A1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738" y="9275563"/>
            <a:ext cx="2686050" cy="532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8EA50-83EE-41B0-998A-7C2AA89E4CA4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933DA-5551-4FE6-B753-BF8C7E827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4463" y="9275563"/>
            <a:ext cx="4029075" cy="532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B9CE6-E006-4799-8D7A-E3081A957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1213" y="9275563"/>
            <a:ext cx="2686050" cy="532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BDCB6-7C4F-4482-A3B3-A21CC277E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6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895380" rtl="0" eaLnBrk="1" latinLnBrk="0" hangingPunct="1">
        <a:lnSpc>
          <a:spcPct val="90000"/>
        </a:lnSpc>
        <a:spcBef>
          <a:spcPct val="0"/>
        </a:spcBef>
        <a:buNone/>
        <a:defRPr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45" indent="-223845" algn="l" defTabSz="895380" rtl="0" eaLnBrk="1" latinLnBrk="0" hangingPunct="1">
        <a:lnSpc>
          <a:spcPct val="90000"/>
        </a:lnSpc>
        <a:spcBef>
          <a:spcPts val="979"/>
        </a:spcBef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71535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111922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56691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201460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462296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67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367" indent="-223845" algn="l" defTabSz="895380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9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80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307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76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45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6141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83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522" algn="l" defTabSz="895380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elery Root and Carrot Soup Recipe | Epicurious">
            <a:extLst>
              <a:ext uri="{FF2B5EF4-FFF2-40B4-BE49-F238E27FC236}">
                <a16:creationId xmlns:a16="http://schemas.microsoft.com/office/drawing/2014/main" id="{428CD07D-3736-4062-98BA-AF0AC1383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40" y="5327092"/>
            <a:ext cx="8279060" cy="551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E3620A2-888B-4E25-A2F4-88EF34098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1938000" cy="10007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99CE6-F984-4604-929F-6B7BED70D176}"/>
              </a:ext>
            </a:extLst>
          </p:cNvPr>
          <p:cNvSpPr txBox="1"/>
          <p:nvPr/>
        </p:nvSpPr>
        <p:spPr>
          <a:xfrm>
            <a:off x="-1" y="3980113"/>
            <a:ext cx="1193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1C2834"/>
                </a:solidFill>
              </a:rPr>
              <a:t>Cream of Tomato with Spring Onion</a:t>
            </a:r>
            <a:endParaRPr lang="en-GB" sz="5400" b="1" dirty="0">
              <a:solidFill>
                <a:srgbClr val="1C2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epsi Max Cans 6 Pack (330 ml)">
            <a:extLst>
              <a:ext uri="{FF2B5EF4-FFF2-40B4-BE49-F238E27FC236}">
                <a16:creationId xmlns:a16="http://schemas.microsoft.com/office/drawing/2014/main" id="{A2D164E6-87D9-4558-8943-2922FBDE2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1074">
            <a:off x="732141" y="3484854"/>
            <a:ext cx="6029177" cy="60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94FD15-49D1-4827-8075-C7600950C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5992" cy="10006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560DDE-EE7D-4F47-AC77-EBCB51CBC185}"/>
              </a:ext>
            </a:extLst>
          </p:cNvPr>
          <p:cNvSpPr txBox="1"/>
          <p:nvPr/>
        </p:nvSpPr>
        <p:spPr>
          <a:xfrm>
            <a:off x="7451120" y="7131084"/>
            <a:ext cx="37317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Impact" panose="020B0806030902050204" pitchFamily="34" charset="0"/>
              </a:rPr>
              <a:t>£1.</a:t>
            </a:r>
            <a:r>
              <a:rPr lang="en-US" sz="9600" dirty="0">
                <a:solidFill>
                  <a:schemeClr val="bg1"/>
                </a:solidFill>
                <a:latin typeface="Impact" panose="020B0806030902050204" pitchFamily="34" charset="0"/>
              </a:rPr>
              <a:t>99</a:t>
            </a:r>
            <a:endParaRPr lang="en-GB" sz="1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4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3B5F75-06A0-4E89-89FD-D3E532CF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1938000" cy="1000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D6887-F7B7-49FC-9AEF-F4E0287C84FD}"/>
              </a:ext>
            </a:extLst>
          </p:cNvPr>
          <p:cNvSpPr txBox="1"/>
          <p:nvPr/>
        </p:nvSpPr>
        <p:spPr>
          <a:xfrm>
            <a:off x="279400" y="127000"/>
            <a:ext cx="515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Mohave" panose="00000500000000000000" pitchFamily="50" charset="0"/>
              </a:rPr>
              <a:t>SAT </a:t>
            </a:r>
            <a:r>
              <a:rPr lang="en-GB" sz="8000" b="1" dirty="0">
                <a:solidFill>
                  <a:srgbClr val="DD9A31"/>
                </a:solidFill>
                <a:latin typeface="Mohave" panose="00000500000000000000" pitchFamily="50" charset="0"/>
              </a:rPr>
              <a:t>5.30PM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D9C479-5FE9-4FD7-B21A-0D56F4B6331F}"/>
              </a:ext>
            </a:extLst>
          </p:cNvPr>
          <p:cNvSpPr txBox="1"/>
          <p:nvPr/>
        </p:nvSpPr>
        <p:spPr>
          <a:xfrm>
            <a:off x="5969000" y="2957296"/>
            <a:ext cx="596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solidFill>
                  <a:schemeClr val="bg1"/>
                </a:solidFill>
                <a:latin typeface="Mohave" panose="00000500000000000000" pitchFamily="50" charset="0"/>
              </a:rPr>
              <a:t>LIVERPOOL</a:t>
            </a:r>
            <a:endParaRPr lang="en-GB" sz="10000" b="1" dirty="0">
              <a:solidFill>
                <a:srgbClr val="DD9A31"/>
              </a:solidFill>
              <a:latin typeface="Mohave" panose="000005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B2CB3-D2B4-4ED5-BE0A-09B3BAB305D1}"/>
              </a:ext>
            </a:extLst>
          </p:cNvPr>
          <p:cNvSpPr txBox="1"/>
          <p:nvPr/>
        </p:nvSpPr>
        <p:spPr>
          <a:xfrm>
            <a:off x="5969000" y="5419088"/>
            <a:ext cx="596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solidFill>
                  <a:schemeClr val="bg1"/>
                </a:solidFill>
                <a:latin typeface="Mohave" panose="00000500000000000000" pitchFamily="50" charset="0"/>
              </a:rPr>
              <a:t>CHELSEA</a:t>
            </a:r>
            <a:endParaRPr lang="en-GB" sz="10000" b="1" dirty="0">
              <a:solidFill>
                <a:srgbClr val="DD9A31"/>
              </a:solidFill>
              <a:latin typeface="Mohave" panose="000005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6C45FC-F4AB-47CF-BAF5-9BC7604B9F83}"/>
              </a:ext>
            </a:extLst>
          </p:cNvPr>
          <p:cNvSpPr txBox="1"/>
          <p:nvPr/>
        </p:nvSpPr>
        <p:spPr>
          <a:xfrm>
            <a:off x="5969000" y="4086592"/>
            <a:ext cx="596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solidFill>
                  <a:schemeClr val="bg1"/>
                </a:solidFill>
                <a:latin typeface="Mohave" panose="00000500000000000000" pitchFamily="50" charset="0"/>
              </a:rPr>
              <a:t>v</a:t>
            </a:r>
            <a:endParaRPr lang="en-GB" sz="10000" b="1" dirty="0">
              <a:solidFill>
                <a:srgbClr val="DD9A31"/>
              </a:solidFill>
              <a:latin typeface="Mohave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9A337-EA4D-4976-BB3A-C91CE8F41EB7}"/>
              </a:ext>
            </a:extLst>
          </p:cNvPr>
          <p:cNvSpPr txBox="1"/>
          <p:nvPr/>
        </p:nvSpPr>
        <p:spPr>
          <a:xfrm>
            <a:off x="1" y="8613897"/>
            <a:ext cx="596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1C2834"/>
                </a:solidFill>
              </a:rPr>
              <a:t>Sports Bar Logo</a:t>
            </a:r>
            <a:endParaRPr lang="en-GB" sz="5400" b="1" dirty="0">
              <a:solidFill>
                <a:srgbClr val="1C2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1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16</Words>
  <Application>Microsoft Office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Impact</vt:lpstr>
      <vt:lpstr>Mohave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Reilly</dc:creator>
  <cp:lastModifiedBy>Barry Reilly</cp:lastModifiedBy>
  <cp:revision>5</cp:revision>
  <dcterms:created xsi:type="dcterms:W3CDTF">2021-11-16T09:51:16Z</dcterms:created>
  <dcterms:modified xsi:type="dcterms:W3CDTF">2022-03-08T13:46:41Z</dcterms:modified>
</cp:coreProperties>
</file>